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1236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46815-73A8-438E-AFC7-0B53D2D4980E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7F8F243-70B8-4F40-9DF3-F73B8A3359F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46815-73A8-438E-AFC7-0B53D2D4980E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F243-70B8-4F40-9DF3-F73B8A3359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46815-73A8-438E-AFC7-0B53D2D4980E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F243-70B8-4F40-9DF3-F73B8A3359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46815-73A8-438E-AFC7-0B53D2D4980E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F243-70B8-4F40-9DF3-F73B8A3359F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46815-73A8-438E-AFC7-0B53D2D4980E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7F8F243-70B8-4F40-9DF3-F73B8A3359F2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46815-73A8-438E-AFC7-0B53D2D4980E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F243-70B8-4F40-9DF3-F73B8A3359F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46815-73A8-438E-AFC7-0B53D2D4980E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F243-70B8-4F40-9DF3-F73B8A3359F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46815-73A8-438E-AFC7-0B53D2D4980E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F243-70B8-4F40-9DF3-F73B8A3359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46815-73A8-438E-AFC7-0B53D2D4980E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F243-70B8-4F40-9DF3-F73B8A3359F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46815-73A8-438E-AFC7-0B53D2D4980E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F8F243-70B8-4F40-9DF3-F73B8A3359F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F46815-73A8-438E-AFC7-0B53D2D4980E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7F8F243-70B8-4F40-9DF3-F73B8A3359F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>
            <a:alpha val="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05F46815-73A8-438E-AFC7-0B53D2D4980E}" type="datetimeFigureOut">
              <a:rPr lang="ru-RU" smtClean="0"/>
              <a:t>15.02.2014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7F8F243-70B8-4F40-9DF3-F73B8A3359F2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13" Type="http://schemas.openxmlformats.org/officeDocument/2006/relationships/image" Target="../media/image24.jpe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12" Type="http://schemas.openxmlformats.org/officeDocument/2006/relationships/image" Target="../media/image2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22.jpeg"/><Relationship Id="rId5" Type="http://schemas.openxmlformats.org/officeDocument/2006/relationships/image" Target="../media/image16.png"/><Relationship Id="rId15" Type="http://schemas.openxmlformats.org/officeDocument/2006/relationships/image" Target="../media/image26.png"/><Relationship Id="rId10" Type="http://schemas.openxmlformats.org/officeDocument/2006/relationships/image" Target="../media/image21.jpeg"/><Relationship Id="rId4" Type="http://schemas.openxmlformats.org/officeDocument/2006/relationships/image" Target="../media/image15.png"/><Relationship Id="rId9" Type="http://schemas.openxmlformats.org/officeDocument/2006/relationships/image" Target="../media/image20.jpeg"/><Relationship Id="rId1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Лаборатория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виртуального ландшафтного дизайна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85786" y="571480"/>
            <a:ext cx="7772400" cy="45720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ru-RU" b="1" u="sng" dirty="0" smtClean="0"/>
              <a:t>Цель</a:t>
            </a:r>
            <a:r>
              <a:rPr lang="ru-RU" dirty="0" smtClean="0"/>
              <a:t>: обустроить и эстетически оформить детские площадки на пришкольной территории для воспитанников начального и среднего звена.</a:t>
            </a:r>
          </a:p>
          <a:p>
            <a:pPr>
              <a:buNone/>
            </a:pPr>
            <a:r>
              <a:rPr lang="ru-RU" b="1" dirty="0" smtClean="0"/>
              <a:t>Задачи</a:t>
            </a:r>
            <a:r>
              <a:rPr lang="ru-RU" b="1" dirty="0" smtClean="0"/>
              <a:t>:</a:t>
            </a:r>
            <a:endParaRPr lang="ru-RU" dirty="0" smtClean="0"/>
          </a:p>
          <a:p>
            <a:pPr lvl="0"/>
            <a:r>
              <a:rPr lang="ru-RU" dirty="0" smtClean="0"/>
              <a:t>создание эстетически и экологически привлекательного пространства возле школы;</a:t>
            </a:r>
          </a:p>
          <a:p>
            <a:pPr lvl="0"/>
            <a:r>
              <a:rPr lang="ru-RU" dirty="0" smtClean="0"/>
              <a:t>наиболее рациональное использование школьной территории в </a:t>
            </a:r>
            <a:r>
              <a:rPr lang="ru-RU" dirty="0" err="1" smtClean="0"/>
              <a:t>учебно</a:t>
            </a:r>
            <a:r>
              <a:rPr lang="ru-RU" dirty="0" smtClean="0"/>
              <a:t> - воспитательном процессе школы;</a:t>
            </a:r>
          </a:p>
          <a:p>
            <a:pPr lvl="0"/>
            <a:r>
              <a:rPr lang="ru-RU" dirty="0" smtClean="0"/>
              <a:t>развитие творческих способностей обучающихся;</a:t>
            </a:r>
          </a:p>
          <a:p>
            <a:pPr lvl="0"/>
            <a:r>
              <a:rPr lang="ru-RU" dirty="0" smtClean="0"/>
              <a:t>создание условий для отдыха и игры воспитанникам школы;</a:t>
            </a:r>
          </a:p>
          <a:p>
            <a:pPr lvl="0"/>
            <a:r>
              <a:rPr lang="ru-RU" dirty="0" smtClean="0"/>
              <a:t>воспитание трудолюбия, любви к своей школе, бережного отношения к природе.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813" y="285750"/>
            <a:ext cx="7467600" cy="1143000"/>
          </a:xfrm>
        </p:spPr>
        <p:txBody>
          <a:bodyPr/>
          <a:lstStyle/>
          <a:p>
            <a:pPr algn="ctr">
              <a:defRPr/>
            </a:pPr>
            <a:r>
              <a:rPr lang="ru-RU" dirty="0" smtClean="0"/>
              <a:t>Профессиональное училище № 8</a:t>
            </a:r>
            <a:endParaRPr lang="ru-RU" dirty="0"/>
          </a:p>
        </p:txBody>
      </p:sp>
      <p:pic>
        <p:nvPicPr>
          <p:cNvPr id="13315" name="Picture 2" descr="http://do.gendocs.ru/pars_docs/tw_refs/137/136832/136832_html_m709f677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28688" y="1357313"/>
            <a:ext cx="7215187" cy="513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luntiki.ru/uploads/images/5/d/1/4/552/d71305fbb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3433754" cy="28215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2" name="Picture 4" descr="http://gallery.forum-grad.ru/files/4/1/2/8/0/19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4714884"/>
            <a:ext cx="3595670" cy="1623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6" descr="http://img2.board.com.ua/a/2000015576/wm/2-detskie-igrovyie-ploschadki-dlya-doma-i-dachi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3500438"/>
            <a:ext cx="2905112" cy="29051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C:\Users\Admin\Desktop\беседка\DSC_02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571480"/>
            <a:ext cx="6000792" cy="45005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000232" y="5429264"/>
            <a:ext cx="66437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Строительство беседки на пришкольном участке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www.demo-studio.lact.ru/uploads/f1/s/25/274/image/310/958/medium_Parternaya_zona_i_detskaya_ploschadka.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000232" y="714356"/>
            <a:ext cx="4595802" cy="25061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6324" name="Picture 4" descr="http://www.maketoff.ru/files/detsad_00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857628"/>
            <a:ext cx="4048120" cy="2671759"/>
          </a:xfrm>
          <a:prstGeom prst="rect">
            <a:avLst/>
          </a:prstGeom>
          <a:noFill/>
        </p:spPr>
      </p:pic>
      <p:pic>
        <p:nvPicPr>
          <p:cNvPr id="56326" name="Picture 6" descr="http://www.zstlcompany.ru/design/land-main/y_b5fae922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3857628"/>
            <a:ext cx="3905224" cy="204048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http://media.informpskov.ru/pictures/2011020418162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3976662" cy="2649452"/>
          </a:xfrm>
          <a:prstGeom prst="rect">
            <a:avLst/>
          </a:prstGeom>
          <a:noFill/>
        </p:spPr>
      </p:pic>
      <p:pic>
        <p:nvPicPr>
          <p:cNvPr id="57348" name="Picture 4" descr="http://media.informpskov.ru/pictures/20110204181013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6314" y="357166"/>
            <a:ext cx="3640056" cy="2684542"/>
          </a:xfrm>
          <a:prstGeom prst="rect">
            <a:avLst/>
          </a:prstGeom>
          <a:noFill/>
        </p:spPr>
      </p:pic>
      <p:pic>
        <p:nvPicPr>
          <p:cNvPr id="57350" name="Picture 6" descr="http://media.informpskov.ru/pictures/20110204181439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214546" y="3357562"/>
            <a:ext cx="4226226" cy="281572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E:\к семинару\фон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7" name="Picture 4" descr="E:\к семинару\забор 3.png"/>
          <p:cNvPicPr>
            <a:picLocks noChangeAspect="1" noChangeArrowheads="1"/>
          </p:cNvPicPr>
          <p:nvPr/>
        </p:nvPicPr>
        <p:blipFill>
          <a:blip r:embed="rId3"/>
          <a:srcRect l="7182" t="3145" r="82337" b="73270"/>
          <a:stretch>
            <a:fillRect/>
          </a:stretch>
        </p:blipFill>
        <p:spPr bwMode="auto">
          <a:xfrm>
            <a:off x="0" y="0"/>
            <a:ext cx="1428728" cy="5794393"/>
          </a:xfrm>
          <a:prstGeom prst="rect">
            <a:avLst/>
          </a:prstGeom>
          <a:noFill/>
        </p:spPr>
      </p:pic>
      <p:pic>
        <p:nvPicPr>
          <p:cNvPr id="59397" name="Picture 5" descr="E:\к семинару\забор.png"/>
          <p:cNvPicPr>
            <a:picLocks noChangeAspect="1" noChangeArrowheads="1"/>
          </p:cNvPicPr>
          <p:nvPr/>
        </p:nvPicPr>
        <p:blipFill>
          <a:blip r:embed="rId4"/>
          <a:srcRect l="3500" t="4431" r="68257" b="92812"/>
          <a:stretch>
            <a:fillRect/>
          </a:stretch>
        </p:blipFill>
        <p:spPr bwMode="auto">
          <a:xfrm>
            <a:off x="1357290" y="142852"/>
            <a:ext cx="6143668" cy="642918"/>
          </a:xfrm>
          <a:prstGeom prst="rect">
            <a:avLst/>
          </a:prstGeom>
          <a:noFill/>
        </p:spPr>
      </p:pic>
      <p:pic>
        <p:nvPicPr>
          <p:cNvPr id="59398" name="Picture 6" descr="E:\к семинару\забор 2.png"/>
          <p:cNvPicPr>
            <a:picLocks noChangeAspect="1" noChangeArrowheads="1"/>
          </p:cNvPicPr>
          <p:nvPr/>
        </p:nvPicPr>
        <p:blipFill>
          <a:blip r:embed="rId5"/>
          <a:srcRect l="2718" t="31136" r="30698" b="66977"/>
          <a:stretch>
            <a:fillRect/>
          </a:stretch>
        </p:blipFill>
        <p:spPr bwMode="auto">
          <a:xfrm>
            <a:off x="0" y="5643578"/>
            <a:ext cx="9144000" cy="500066"/>
          </a:xfrm>
          <a:prstGeom prst="rect">
            <a:avLst/>
          </a:prstGeom>
          <a:noFill/>
        </p:spPr>
      </p:pic>
      <p:pic>
        <p:nvPicPr>
          <p:cNvPr id="59399" name="Picture 7" descr="E:\к семинару\забор 4.png"/>
          <p:cNvPicPr>
            <a:picLocks noChangeAspect="1" noChangeArrowheads="1"/>
          </p:cNvPicPr>
          <p:nvPr/>
        </p:nvPicPr>
        <p:blipFill>
          <a:blip r:embed="rId6"/>
          <a:srcRect r="2416" b="7602"/>
          <a:stretch>
            <a:fillRect/>
          </a:stretch>
        </p:blipFill>
        <p:spPr bwMode="auto">
          <a:xfrm>
            <a:off x="7358082" y="285728"/>
            <a:ext cx="1566693" cy="5357850"/>
          </a:xfrm>
          <a:prstGeom prst="rect">
            <a:avLst/>
          </a:prstGeom>
          <a:noFill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7"/>
          <a:srcRect l="46875" t="46053" r="33035" b="21052"/>
          <a:stretch>
            <a:fillRect/>
          </a:stretch>
        </p:blipFill>
        <p:spPr bwMode="auto">
          <a:xfrm>
            <a:off x="4286248" y="3286124"/>
            <a:ext cx="21431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7"/>
          <a:srcRect l="46875" t="46053" r="33035" b="21052"/>
          <a:stretch>
            <a:fillRect/>
          </a:stretch>
        </p:blipFill>
        <p:spPr bwMode="auto">
          <a:xfrm>
            <a:off x="5000628" y="3286124"/>
            <a:ext cx="21431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401" name="Picture 9" descr="E:\к семинару\кругуляк.jpg"/>
          <p:cNvPicPr>
            <a:picLocks noChangeAspect="1" noChangeArrowheads="1"/>
          </p:cNvPicPr>
          <p:nvPr/>
        </p:nvPicPr>
        <p:blipFill>
          <a:blip r:embed="rId8"/>
          <a:srcRect l="20626" t="20486" r="71541" b="65624"/>
          <a:stretch>
            <a:fillRect/>
          </a:stretch>
        </p:blipFill>
        <p:spPr bwMode="auto">
          <a:xfrm>
            <a:off x="428596" y="5072074"/>
            <a:ext cx="571504" cy="571504"/>
          </a:xfrm>
          <a:prstGeom prst="rect">
            <a:avLst/>
          </a:prstGeom>
          <a:noFill/>
        </p:spPr>
      </p:pic>
      <p:pic>
        <p:nvPicPr>
          <p:cNvPr id="23" name="Picture 9" descr="E:\к семинару\кругуляк.jpg"/>
          <p:cNvPicPr>
            <a:picLocks noChangeAspect="1" noChangeArrowheads="1"/>
          </p:cNvPicPr>
          <p:nvPr/>
        </p:nvPicPr>
        <p:blipFill>
          <a:blip r:embed="rId8"/>
          <a:srcRect l="20626" t="20486" r="71541" b="65624"/>
          <a:stretch>
            <a:fillRect/>
          </a:stretch>
        </p:blipFill>
        <p:spPr bwMode="auto">
          <a:xfrm>
            <a:off x="1071538" y="4857760"/>
            <a:ext cx="571504" cy="571504"/>
          </a:xfrm>
          <a:prstGeom prst="rect">
            <a:avLst/>
          </a:prstGeom>
          <a:noFill/>
        </p:spPr>
      </p:pic>
      <p:pic>
        <p:nvPicPr>
          <p:cNvPr id="24" name="Picture 9" descr="E:\к семинару\кругуляк.jpg"/>
          <p:cNvPicPr>
            <a:picLocks noChangeAspect="1" noChangeArrowheads="1"/>
          </p:cNvPicPr>
          <p:nvPr/>
        </p:nvPicPr>
        <p:blipFill>
          <a:blip r:embed="rId8"/>
          <a:srcRect l="20626" t="20486" r="71541" b="65624"/>
          <a:stretch>
            <a:fillRect/>
          </a:stretch>
        </p:blipFill>
        <p:spPr bwMode="auto">
          <a:xfrm>
            <a:off x="714348" y="4357694"/>
            <a:ext cx="571504" cy="571504"/>
          </a:xfrm>
          <a:prstGeom prst="rect">
            <a:avLst/>
          </a:prstGeom>
          <a:noFill/>
        </p:spPr>
      </p:pic>
      <p:pic>
        <p:nvPicPr>
          <p:cNvPr id="25" name="Picture 9" descr="E:\к семинару\кругуляк.jpg"/>
          <p:cNvPicPr>
            <a:picLocks noChangeAspect="1" noChangeArrowheads="1"/>
          </p:cNvPicPr>
          <p:nvPr/>
        </p:nvPicPr>
        <p:blipFill>
          <a:blip r:embed="rId8"/>
          <a:srcRect l="20626" t="20486" r="71541" b="65624"/>
          <a:stretch>
            <a:fillRect/>
          </a:stretch>
        </p:blipFill>
        <p:spPr bwMode="auto">
          <a:xfrm>
            <a:off x="1285852" y="4214818"/>
            <a:ext cx="571504" cy="571504"/>
          </a:xfrm>
          <a:prstGeom prst="rect">
            <a:avLst/>
          </a:prstGeom>
          <a:noFill/>
        </p:spPr>
      </p:pic>
      <p:pic>
        <p:nvPicPr>
          <p:cNvPr id="26" name="Picture 9" descr="E:\к семинару\кругуляк.jpg"/>
          <p:cNvPicPr>
            <a:picLocks noChangeAspect="1" noChangeArrowheads="1"/>
          </p:cNvPicPr>
          <p:nvPr/>
        </p:nvPicPr>
        <p:blipFill>
          <a:blip r:embed="rId8"/>
          <a:srcRect l="20626" t="20486" r="71541" b="65624"/>
          <a:stretch>
            <a:fillRect/>
          </a:stretch>
        </p:blipFill>
        <p:spPr bwMode="auto">
          <a:xfrm>
            <a:off x="928662" y="3714752"/>
            <a:ext cx="571504" cy="571504"/>
          </a:xfrm>
          <a:prstGeom prst="rect">
            <a:avLst/>
          </a:prstGeom>
          <a:noFill/>
        </p:spPr>
      </p:pic>
      <p:pic>
        <p:nvPicPr>
          <p:cNvPr id="27" name="Picture 9" descr="E:\к семинару\кругуляк.jpg"/>
          <p:cNvPicPr>
            <a:picLocks noChangeAspect="1" noChangeArrowheads="1"/>
          </p:cNvPicPr>
          <p:nvPr/>
        </p:nvPicPr>
        <p:blipFill>
          <a:blip r:embed="rId8"/>
          <a:srcRect l="20626" t="20486" r="71541" b="65624"/>
          <a:stretch>
            <a:fillRect/>
          </a:stretch>
        </p:blipFill>
        <p:spPr bwMode="auto">
          <a:xfrm>
            <a:off x="1500166" y="3500438"/>
            <a:ext cx="571504" cy="571504"/>
          </a:xfrm>
          <a:prstGeom prst="rect">
            <a:avLst/>
          </a:prstGeom>
          <a:noFill/>
        </p:spPr>
      </p:pic>
      <p:pic>
        <p:nvPicPr>
          <p:cNvPr id="28" name="Picture 9" descr="E:\к семинару\кругуляк.jpg"/>
          <p:cNvPicPr>
            <a:picLocks noChangeAspect="1" noChangeArrowheads="1"/>
          </p:cNvPicPr>
          <p:nvPr/>
        </p:nvPicPr>
        <p:blipFill>
          <a:blip r:embed="rId8"/>
          <a:srcRect l="20626" t="20486" r="71541" b="65624"/>
          <a:stretch>
            <a:fillRect/>
          </a:stretch>
        </p:blipFill>
        <p:spPr bwMode="auto">
          <a:xfrm>
            <a:off x="1142976" y="3000372"/>
            <a:ext cx="571504" cy="571504"/>
          </a:xfrm>
          <a:prstGeom prst="rect">
            <a:avLst/>
          </a:prstGeom>
          <a:noFill/>
        </p:spPr>
      </p:pic>
      <p:pic>
        <p:nvPicPr>
          <p:cNvPr id="29" name="Picture 9" descr="E:\к семинару\кругуляк.jpg"/>
          <p:cNvPicPr>
            <a:picLocks noChangeAspect="1" noChangeArrowheads="1"/>
          </p:cNvPicPr>
          <p:nvPr/>
        </p:nvPicPr>
        <p:blipFill>
          <a:blip r:embed="rId8"/>
          <a:srcRect l="20626" t="20486" r="71541" b="65624"/>
          <a:stretch>
            <a:fillRect/>
          </a:stretch>
        </p:blipFill>
        <p:spPr bwMode="auto">
          <a:xfrm>
            <a:off x="1714480" y="2857496"/>
            <a:ext cx="571504" cy="571504"/>
          </a:xfrm>
          <a:prstGeom prst="rect">
            <a:avLst/>
          </a:prstGeom>
          <a:noFill/>
        </p:spPr>
      </p:pic>
      <p:pic>
        <p:nvPicPr>
          <p:cNvPr id="30" name="Picture 9" descr="E:\к семинару\кругуляк.jpg"/>
          <p:cNvPicPr>
            <a:picLocks noChangeAspect="1" noChangeArrowheads="1"/>
          </p:cNvPicPr>
          <p:nvPr/>
        </p:nvPicPr>
        <p:blipFill>
          <a:blip r:embed="rId8"/>
          <a:srcRect l="20626" t="20486" r="71541" b="65624"/>
          <a:stretch>
            <a:fillRect/>
          </a:stretch>
        </p:blipFill>
        <p:spPr bwMode="auto">
          <a:xfrm>
            <a:off x="1428728" y="2357430"/>
            <a:ext cx="571504" cy="571504"/>
          </a:xfrm>
          <a:prstGeom prst="rect">
            <a:avLst/>
          </a:prstGeom>
          <a:noFill/>
        </p:spPr>
      </p:pic>
      <p:pic>
        <p:nvPicPr>
          <p:cNvPr id="59402" name="Picture 10" descr="E:\к семинару\качалка.jpg"/>
          <p:cNvPicPr>
            <a:picLocks noChangeAspect="1" noChangeArrowheads="1"/>
          </p:cNvPicPr>
          <p:nvPr/>
        </p:nvPicPr>
        <p:blipFill>
          <a:blip r:embed="rId9" cstate="print"/>
          <a:srcRect l="15731" t="37848" r="32376" b="56944"/>
          <a:stretch>
            <a:fillRect/>
          </a:stretch>
        </p:blipFill>
        <p:spPr bwMode="auto">
          <a:xfrm rot="478656">
            <a:off x="2293850" y="5107691"/>
            <a:ext cx="1548858" cy="87671"/>
          </a:xfrm>
          <a:prstGeom prst="rect">
            <a:avLst/>
          </a:prstGeom>
          <a:noFill/>
        </p:spPr>
      </p:pic>
      <p:pic>
        <p:nvPicPr>
          <p:cNvPr id="35" name="Picture 10" descr="E:\к семинару\качалка.jpg"/>
          <p:cNvPicPr>
            <a:picLocks noChangeAspect="1" noChangeArrowheads="1"/>
          </p:cNvPicPr>
          <p:nvPr/>
        </p:nvPicPr>
        <p:blipFill>
          <a:blip r:embed="rId10"/>
          <a:srcRect l="15731" t="37848" r="32376" b="56944"/>
          <a:stretch>
            <a:fillRect/>
          </a:stretch>
        </p:blipFill>
        <p:spPr bwMode="auto">
          <a:xfrm rot="20869655">
            <a:off x="4562119" y="5125537"/>
            <a:ext cx="1873634" cy="106055"/>
          </a:xfrm>
          <a:prstGeom prst="rect">
            <a:avLst/>
          </a:prstGeom>
          <a:noFill/>
        </p:spPr>
      </p:pic>
      <p:pic>
        <p:nvPicPr>
          <p:cNvPr id="59403" name="Picture 11" descr="E:\к семинару\качалка.jpg"/>
          <p:cNvPicPr>
            <a:picLocks noChangeAspect="1" noChangeArrowheads="1"/>
          </p:cNvPicPr>
          <p:nvPr/>
        </p:nvPicPr>
        <p:blipFill>
          <a:blip r:embed="rId10"/>
          <a:srcRect l="39230" t="43055" r="53916" b="46528"/>
          <a:stretch>
            <a:fillRect/>
          </a:stretch>
        </p:blipFill>
        <p:spPr bwMode="auto">
          <a:xfrm>
            <a:off x="5357818" y="5214950"/>
            <a:ext cx="345284" cy="295957"/>
          </a:xfrm>
          <a:prstGeom prst="rect">
            <a:avLst/>
          </a:prstGeom>
          <a:noFill/>
        </p:spPr>
      </p:pic>
      <p:pic>
        <p:nvPicPr>
          <p:cNvPr id="37" name="Picture 11" descr="E:\к семинару\качалка.jpg"/>
          <p:cNvPicPr>
            <a:picLocks noChangeAspect="1" noChangeArrowheads="1"/>
          </p:cNvPicPr>
          <p:nvPr/>
        </p:nvPicPr>
        <p:blipFill>
          <a:blip r:embed="rId10"/>
          <a:srcRect l="39230" t="43055" r="54868" b="46528"/>
          <a:stretch>
            <a:fillRect/>
          </a:stretch>
        </p:blipFill>
        <p:spPr bwMode="auto">
          <a:xfrm>
            <a:off x="2857488" y="5286388"/>
            <a:ext cx="285752" cy="278133"/>
          </a:xfrm>
          <a:prstGeom prst="rect">
            <a:avLst/>
          </a:prstGeom>
          <a:noFill/>
        </p:spPr>
      </p:pic>
      <p:pic>
        <p:nvPicPr>
          <p:cNvPr id="59404" name="Picture 12" descr="E:\к семинару\качалка.jpg"/>
          <p:cNvPicPr>
            <a:picLocks noChangeAspect="1" noChangeArrowheads="1"/>
          </p:cNvPicPr>
          <p:nvPr/>
        </p:nvPicPr>
        <p:blipFill>
          <a:blip r:embed="rId10"/>
          <a:srcRect l="58812" t="34375" r="38251" b="60417"/>
          <a:stretch>
            <a:fillRect/>
          </a:stretch>
        </p:blipFill>
        <p:spPr bwMode="auto">
          <a:xfrm>
            <a:off x="5929322" y="4714884"/>
            <a:ext cx="214314" cy="214314"/>
          </a:xfrm>
          <a:prstGeom prst="rect">
            <a:avLst/>
          </a:prstGeom>
          <a:noFill/>
        </p:spPr>
      </p:pic>
      <p:pic>
        <p:nvPicPr>
          <p:cNvPr id="39" name="Picture 12" descr="E:\к семинару\качалка.jpg"/>
          <p:cNvPicPr>
            <a:picLocks noChangeAspect="1" noChangeArrowheads="1"/>
          </p:cNvPicPr>
          <p:nvPr/>
        </p:nvPicPr>
        <p:blipFill>
          <a:blip r:embed="rId10"/>
          <a:srcRect l="58812" t="34375" r="38251" b="60417"/>
          <a:stretch>
            <a:fillRect/>
          </a:stretch>
        </p:blipFill>
        <p:spPr bwMode="auto">
          <a:xfrm>
            <a:off x="4643438" y="5000636"/>
            <a:ext cx="214314" cy="214314"/>
          </a:xfrm>
          <a:prstGeom prst="rect">
            <a:avLst/>
          </a:prstGeom>
          <a:noFill/>
        </p:spPr>
      </p:pic>
      <p:pic>
        <p:nvPicPr>
          <p:cNvPr id="40" name="Picture 12" descr="E:\к семинару\качалка.jpg"/>
          <p:cNvPicPr>
            <a:picLocks noChangeAspect="1" noChangeArrowheads="1"/>
          </p:cNvPicPr>
          <p:nvPr/>
        </p:nvPicPr>
        <p:blipFill>
          <a:blip r:embed="rId10"/>
          <a:srcRect l="58812" t="34375" r="38251" b="60417"/>
          <a:stretch>
            <a:fillRect/>
          </a:stretch>
        </p:blipFill>
        <p:spPr bwMode="auto">
          <a:xfrm>
            <a:off x="3357554" y="4929198"/>
            <a:ext cx="214314" cy="214314"/>
          </a:xfrm>
          <a:prstGeom prst="rect">
            <a:avLst/>
          </a:prstGeom>
          <a:noFill/>
        </p:spPr>
      </p:pic>
      <p:pic>
        <p:nvPicPr>
          <p:cNvPr id="41" name="Picture 12" descr="E:\к семинару\качалка.jpg"/>
          <p:cNvPicPr>
            <a:picLocks noChangeAspect="1" noChangeArrowheads="1"/>
          </p:cNvPicPr>
          <p:nvPr/>
        </p:nvPicPr>
        <p:blipFill>
          <a:blip r:embed="rId10"/>
          <a:srcRect l="58812" t="34375" r="38251" b="60417"/>
          <a:stretch>
            <a:fillRect/>
          </a:stretch>
        </p:blipFill>
        <p:spPr bwMode="auto">
          <a:xfrm>
            <a:off x="2571736" y="4857760"/>
            <a:ext cx="214314" cy="214314"/>
          </a:xfrm>
          <a:prstGeom prst="rect">
            <a:avLst/>
          </a:prstGeom>
          <a:noFill/>
        </p:spPr>
      </p:pic>
      <p:pic>
        <p:nvPicPr>
          <p:cNvPr id="59411" name="Picture 19" descr="E:\к семинару\куб.jpg"/>
          <p:cNvPicPr>
            <a:picLocks noChangeAspect="1" noChangeArrowheads="1"/>
          </p:cNvPicPr>
          <p:nvPr/>
        </p:nvPicPr>
        <p:blipFill>
          <a:blip r:embed="rId11" cstate="print"/>
          <a:srcRect l="35055" t="38994" r="43206" b="37421"/>
          <a:stretch>
            <a:fillRect/>
          </a:stretch>
        </p:blipFill>
        <p:spPr bwMode="auto">
          <a:xfrm>
            <a:off x="7858148" y="4786322"/>
            <a:ext cx="399360" cy="374400"/>
          </a:xfrm>
          <a:prstGeom prst="rect">
            <a:avLst/>
          </a:prstGeom>
          <a:noFill/>
        </p:spPr>
      </p:pic>
      <p:pic>
        <p:nvPicPr>
          <p:cNvPr id="51" name="Picture 19" descr="E:\к семинару\куб.jpg"/>
          <p:cNvPicPr>
            <a:picLocks noChangeAspect="1" noChangeArrowheads="1"/>
          </p:cNvPicPr>
          <p:nvPr/>
        </p:nvPicPr>
        <p:blipFill>
          <a:blip r:embed="rId12"/>
          <a:srcRect l="35055" t="38994" r="43206" b="37421"/>
          <a:stretch>
            <a:fillRect/>
          </a:stretch>
        </p:blipFill>
        <p:spPr bwMode="auto">
          <a:xfrm>
            <a:off x="7572396" y="4214818"/>
            <a:ext cx="627962" cy="588714"/>
          </a:xfrm>
          <a:prstGeom prst="rect">
            <a:avLst/>
          </a:prstGeom>
          <a:noFill/>
        </p:spPr>
      </p:pic>
      <p:pic>
        <p:nvPicPr>
          <p:cNvPr id="52" name="Picture 19" descr="E:\к семинару\куб.jpg"/>
          <p:cNvPicPr>
            <a:picLocks noChangeAspect="1" noChangeArrowheads="1"/>
          </p:cNvPicPr>
          <p:nvPr/>
        </p:nvPicPr>
        <p:blipFill>
          <a:blip r:embed="rId12"/>
          <a:srcRect l="35055" t="38994" r="43206" b="37421"/>
          <a:stretch>
            <a:fillRect/>
          </a:stretch>
        </p:blipFill>
        <p:spPr bwMode="auto">
          <a:xfrm>
            <a:off x="7358082" y="3429000"/>
            <a:ext cx="856564" cy="803028"/>
          </a:xfrm>
          <a:prstGeom prst="rect">
            <a:avLst/>
          </a:prstGeom>
          <a:noFill/>
        </p:spPr>
      </p:pic>
      <p:pic>
        <p:nvPicPr>
          <p:cNvPr id="53" name="Picture 19" descr="E:\к семинару\куб.jpg"/>
          <p:cNvPicPr>
            <a:picLocks noChangeAspect="1" noChangeArrowheads="1"/>
          </p:cNvPicPr>
          <p:nvPr/>
        </p:nvPicPr>
        <p:blipFill>
          <a:blip r:embed="rId11" cstate="print"/>
          <a:srcRect l="35055" t="38994" r="43206" b="37421"/>
          <a:stretch>
            <a:fillRect/>
          </a:stretch>
        </p:blipFill>
        <p:spPr bwMode="auto">
          <a:xfrm>
            <a:off x="7215206" y="2428868"/>
            <a:ext cx="399360" cy="374400"/>
          </a:xfrm>
          <a:prstGeom prst="rect">
            <a:avLst/>
          </a:prstGeom>
          <a:noFill/>
        </p:spPr>
      </p:pic>
      <p:pic>
        <p:nvPicPr>
          <p:cNvPr id="55" name="Picture 19" descr="E:\к семинару\куб.jpg"/>
          <p:cNvPicPr>
            <a:picLocks noChangeAspect="1" noChangeArrowheads="1"/>
          </p:cNvPicPr>
          <p:nvPr/>
        </p:nvPicPr>
        <p:blipFill>
          <a:blip r:embed="rId12"/>
          <a:srcRect l="35055" t="38994" r="43206" b="37421"/>
          <a:stretch>
            <a:fillRect/>
          </a:stretch>
        </p:blipFill>
        <p:spPr bwMode="auto">
          <a:xfrm>
            <a:off x="7215206" y="2857496"/>
            <a:ext cx="627962" cy="588714"/>
          </a:xfrm>
          <a:prstGeom prst="rect">
            <a:avLst/>
          </a:prstGeom>
          <a:noFill/>
        </p:spPr>
      </p:pic>
      <p:pic>
        <p:nvPicPr>
          <p:cNvPr id="59412" name="Picture 20" descr="E:\к семинару\стол.jpg"/>
          <p:cNvPicPr>
            <a:picLocks noChangeAspect="1" noChangeArrowheads="1"/>
          </p:cNvPicPr>
          <p:nvPr/>
        </p:nvPicPr>
        <p:blipFill>
          <a:blip r:embed="rId13" cstate="print"/>
          <a:srcRect l="9239" t="18553" r="13315" b="56289"/>
          <a:stretch>
            <a:fillRect/>
          </a:stretch>
        </p:blipFill>
        <p:spPr bwMode="auto">
          <a:xfrm>
            <a:off x="4000496" y="2857496"/>
            <a:ext cx="1500198" cy="421108"/>
          </a:xfrm>
          <a:prstGeom prst="rect">
            <a:avLst/>
          </a:prstGeom>
          <a:noFill/>
        </p:spPr>
      </p:pic>
      <p:pic>
        <p:nvPicPr>
          <p:cNvPr id="59414" name="Picture 22" descr="E:\к семинару\скамейка.png"/>
          <p:cNvPicPr>
            <a:picLocks noChangeAspect="1" noChangeArrowheads="1"/>
          </p:cNvPicPr>
          <p:nvPr/>
        </p:nvPicPr>
        <p:blipFill>
          <a:blip r:embed="rId14"/>
          <a:srcRect l="63589" t="43710" r="25540" b="37420"/>
          <a:stretch>
            <a:fillRect/>
          </a:stretch>
        </p:blipFill>
        <p:spPr bwMode="auto">
          <a:xfrm>
            <a:off x="3571868" y="3143248"/>
            <a:ext cx="333377" cy="500066"/>
          </a:xfrm>
          <a:prstGeom prst="rect">
            <a:avLst/>
          </a:prstGeom>
          <a:noFill/>
        </p:spPr>
      </p:pic>
      <p:pic>
        <p:nvPicPr>
          <p:cNvPr id="59" name="Picture 22" descr="E:\к семинару\скамейка.png"/>
          <p:cNvPicPr>
            <a:picLocks noChangeAspect="1" noChangeArrowheads="1"/>
          </p:cNvPicPr>
          <p:nvPr/>
        </p:nvPicPr>
        <p:blipFill>
          <a:blip r:embed="rId14"/>
          <a:srcRect l="63589" t="43710" r="25540" b="37420"/>
          <a:stretch>
            <a:fillRect/>
          </a:stretch>
        </p:blipFill>
        <p:spPr bwMode="auto">
          <a:xfrm>
            <a:off x="5715008" y="3143248"/>
            <a:ext cx="333377" cy="500066"/>
          </a:xfrm>
          <a:prstGeom prst="rect">
            <a:avLst/>
          </a:prstGeom>
          <a:noFill/>
        </p:spPr>
      </p:pic>
      <p:pic>
        <p:nvPicPr>
          <p:cNvPr id="59420" name="Picture 28" descr="E:\к семинару\скамья.png"/>
          <p:cNvPicPr>
            <a:picLocks noChangeAspect="1" noChangeArrowheads="1"/>
          </p:cNvPicPr>
          <p:nvPr/>
        </p:nvPicPr>
        <p:blipFill>
          <a:blip r:embed="rId15"/>
          <a:srcRect l="15237" t="24917" r="30586" b="30232"/>
          <a:stretch>
            <a:fillRect/>
          </a:stretch>
        </p:blipFill>
        <p:spPr bwMode="auto">
          <a:xfrm>
            <a:off x="1357290" y="928670"/>
            <a:ext cx="2286016" cy="1285884"/>
          </a:xfrm>
          <a:prstGeom prst="rect">
            <a:avLst/>
          </a:prstGeom>
          <a:noFill/>
        </p:spPr>
      </p:pic>
      <p:pic>
        <p:nvPicPr>
          <p:cNvPr id="93" name="Picture 3"/>
          <p:cNvPicPr>
            <a:picLocks noChangeAspect="1" noChangeArrowheads="1"/>
          </p:cNvPicPr>
          <p:nvPr/>
        </p:nvPicPr>
        <p:blipFill>
          <a:blip r:embed="rId7"/>
          <a:srcRect l="46875" t="46053" r="33035" b="21052"/>
          <a:stretch>
            <a:fillRect/>
          </a:stretch>
        </p:blipFill>
        <p:spPr bwMode="auto">
          <a:xfrm>
            <a:off x="3071802" y="1357298"/>
            <a:ext cx="21431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4" name="Picture 3"/>
          <p:cNvPicPr>
            <a:picLocks noChangeAspect="1" noChangeArrowheads="1"/>
          </p:cNvPicPr>
          <p:nvPr/>
        </p:nvPicPr>
        <p:blipFill>
          <a:blip r:embed="rId7"/>
          <a:srcRect l="46875" t="46053" r="33035" b="21052"/>
          <a:stretch>
            <a:fillRect/>
          </a:stretch>
        </p:blipFill>
        <p:spPr bwMode="auto">
          <a:xfrm>
            <a:off x="2214546" y="1357298"/>
            <a:ext cx="21431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5" name="Picture 3"/>
          <p:cNvPicPr>
            <a:picLocks noChangeAspect="1" noChangeArrowheads="1"/>
          </p:cNvPicPr>
          <p:nvPr/>
        </p:nvPicPr>
        <p:blipFill>
          <a:blip r:embed="rId7"/>
          <a:srcRect l="46875" t="46053" r="33035" b="21052"/>
          <a:stretch>
            <a:fillRect/>
          </a:stretch>
        </p:blipFill>
        <p:spPr bwMode="auto">
          <a:xfrm>
            <a:off x="1857356" y="1928802"/>
            <a:ext cx="214314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6" name="Picture 22" descr="E:\к семинару\скамейка.png"/>
          <p:cNvPicPr>
            <a:picLocks noChangeAspect="1" noChangeArrowheads="1"/>
          </p:cNvPicPr>
          <p:nvPr/>
        </p:nvPicPr>
        <p:blipFill>
          <a:blip r:embed="rId14"/>
          <a:srcRect l="63589" t="43710" r="25540" b="37420"/>
          <a:stretch>
            <a:fillRect/>
          </a:stretch>
        </p:blipFill>
        <p:spPr bwMode="auto">
          <a:xfrm>
            <a:off x="5500694" y="2571744"/>
            <a:ext cx="333377" cy="500066"/>
          </a:xfrm>
          <a:prstGeom prst="rect">
            <a:avLst/>
          </a:prstGeom>
          <a:noFill/>
        </p:spPr>
      </p:pic>
      <p:pic>
        <p:nvPicPr>
          <p:cNvPr id="97" name="Picture 22" descr="E:\к семинару\скамейка.png"/>
          <p:cNvPicPr>
            <a:picLocks noChangeAspect="1" noChangeArrowheads="1"/>
          </p:cNvPicPr>
          <p:nvPr/>
        </p:nvPicPr>
        <p:blipFill>
          <a:blip r:embed="rId14"/>
          <a:srcRect l="63589" t="43710" r="25540" b="37420"/>
          <a:stretch>
            <a:fillRect/>
          </a:stretch>
        </p:blipFill>
        <p:spPr bwMode="auto">
          <a:xfrm>
            <a:off x="3714744" y="2571744"/>
            <a:ext cx="333377" cy="500066"/>
          </a:xfrm>
          <a:prstGeom prst="rect">
            <a:avLst/>
          </a:prstGeom>
          <a:noFill/>
        </p:spPr>
      </p:pic>
      <p:pic>
        <p:nvPicPr>
          <p:cNvPr id="98" name="Picture 22" descr="E:\к семинару\скамейка.png"/>
          <p:cNvPicPr>
            <a:picLocks noChangeAspect="1" noChangeArrowheads="1"/>
          </p:cNvPicPr>
          <p:nvPr/>
        </p:nvPicPr>
        <p:blipFill>
          <a:blip r:embed="rId14"/>
          <a:srcRect l="63589" t="43710" r="25540" b="37420"/>
          <a:stretch>
            <a:fillRect/>
          </a:stretch>
        </p:blipFill>
        <p:spPr bwMode="auto">
          <a:xfrm>
            <a:off x="5072066" y="3643314"/>
            <a:ext cx="333377" cy="500066"/>
          </a:xfrm>
          <a:prstGeom prst="rect">
            <a:avLst/>
          </a:prstGeom>
          <a:noFill/>
        </p:spPr>
      </p:pic>
      <p:pic>
        <p:nvPicPr>
          <p:cNvPr id="99" name="Picture 22" descr="E:\к семинару\скамейка.png"/>
          <p:cNvPicPr>
            <a:picLocks noChangeAspect="1" noChangeArrowheads="1"/>
          </p:cNvPicPr>
          <p:nvPr/>
        </p:nvPicPr>
        <p:blipFill>
          <a:blip r:embed="rId14"/>
          <a:srcRect l="63589" t="43710" r="25540" b="37420"/>
          <a:stretch>
            <a:fillRect/>
          </a:stretch>
        </p:blipFill>
        <p:spPr bwMode="auto">
          <a:xfrm>
            <a:off x="4143372" y="3714752"/>
            <a:ext cx="333377" cy="500066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361</TotalTime>
  <Words>81</Words>
  <Application>Microsoft Office PowerPoint</Application>
  <PresentationFormat>Экран (4:3)</PresentationFormat>
  <Paragraphs>10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Справедливость</vt:lpstr>
      <vt:lpstr>Лаборатория виртуального ландшафтного дизайна</vt:lpstr>
      <vt:lpstr>Слайд 2</vt:lpstr>
      <vt:lpstr>Профессиональное училище № 8</vt:lpstr>
      <vt:lpstr>Слайд 4</vt:lpstr>
      <vt:lpstr>Слайд 5</vt:lpstr>
      <vt:lpstr>Слайд 6</vt:lpstr>
      <vt:lpstr>Слайд 7</vt:lpstr>
      <vt:lpstr>Слайд 8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Лаборатория виртуального ландшафтного дизайна</dc:title>
  <dc:creator>Admin</dc:creator>
  <cp:lastModifiedBy>Admin</cp:lastModifiedBy>
  <cp:revision>30</cp:revision>
  <dcterms:created xsi:type="dcterms:W3CDTF">2014-02-15T04:10:16Z</dcterms:created>
  <dcterms:modified xsi:type="dcterms:W3CDTF">2014-02-15T10:11:20Z</dcterms:modified>
</cp:coreProperties>
</file>